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8" r:id="rId5"/>
    <p:sldId id="269" r:id="rId6"/>
    <p:sldId id="260" r:id="rId7"/>
    <p:sldId id="261" r:id="rId8"/>
    <p:sldId id="262" r:id="rId9"/>
    <p:sldId id="265" r:id="rId10"/>
    <p:sldId id="264" r:id="rId11"/>
    <p:sldId id="271" r:id="rId12"/>
    <p:sldId id="267" r:id="rId13"/>
    <p:sldId id="270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A563-BF86-4E50-BFF0-DCED74985B9B}" type="datetimeFigureOut">
              <a:rPr lang="hu-HU" smtClean="0"/>
              <a:t>2020. 04. 22.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A556-2881-4DE3-9721-E53263EAEC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766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A563-BF86-4E50-BFF0-DCED74985B9B}" type="datetimeFigureOut">
              <a:rPr lang="hu-HU" smtClean="0"/>
              <a:t>2020. 04. 22.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A556-2881-4DE3-9721-E53263EAEC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879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A563-BF86-4E50-BFF0-DCED74985B9B}" type="datetimeFigureOut">
              <a:rPr lang="hu-HU" smtClean="0"/>
              <a:t>2020. 04. 22.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A556-2881-4DE3-9721-E53263EAEC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323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A563-BF86-4E50-BFF0-DCED74985B9B}" type="datetimeFigureOut">
              <a:rPr lang="hu-HU" smtClean="0"/>
              <a:t>2020. 04. 22.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A556-2881-4DE3-9721-E53263EAEC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271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A563-BF86-4E50-BFF0-DCED74985B9B}" type="datetimeFigureOut">
              <a:rPr lang="hu-HU" smtClean="0"/>
              <a:t>2020. 04. 22.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A556-2881-4DE3-9721-E53263EAEC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717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A563-BF86-4E50-BFF0-DCED74985B9B}" type="datetimeFigureOut">
              <a:rPr lang="hu-HU" smtClean="0"/>
              <a:t>2020. 04. 22.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A556-2881-4DE3-9721-E53263EAEC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153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A563-BF86-4E50-BFF0-DCED74985B9B}" type="datetimeFigureOut">
              <a:rPr lang="hu-HU" smtClean="0"/>
              <a:t>2020. 04. 22.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A556-2881-4DE3-9721-E53263EAEC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624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A563-BF86-4E50-BFF0-DCED74985B9B}" type="datetimeFigureOut">
              <a:rPr lang="hu-HU" smtClean="0"/>
              <a:t>2020. 04. 22.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A556-2881-4DE3-9721-E53263EAEC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202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A563-BF86-4E50-BFF0-DCED74985B9B}" type="datetimeFigureOut">
              <a:rPr lang="hu-HU" smtClean="0"/>
              <a:t>2020. 04. 22.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A556-2881-4DE3-9721-E53263EAEC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120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A563-BF86-4E50-BFF0-DCED74985B9B}" type="datetimeFigureOut">
              <a:rPr lang="hu-HU" smtClean="0"/>
              <a:t>2020. 04. 22.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A556-2881-4DE3-9721-E53263EAEC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50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A563-BF86-4E50-BFF0-DCED74985B9B}" type="datetimeFigureOut">
              <a:rPr lang="hu-HU" smtClean="0"/>
              <a:t>2020. 04. 22.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A556-2881-4DE3-9721-E53263EAEC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977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4A563-BF86-4E50-BFF0-DCED74985B9B}" type="datetimeFigureOut">
              <a:rPr lang="hu-HU" smtClean="0"/>
              <a:t>2020. 04. 22.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EA556-2881-4DE3-9721-E53263EAEC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31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SUGÁRZÁSOK KÖLCSÖNHATÁSA AZ ANYAGGAL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CSOBOD JUDIT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VEGYÉSZMÉRNÖK MSC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1. Évfolyam</a:t>
            </a:r>
          </a:p>
          <a:p>
            <a:r>
              <a:rPr lang="hu-HU" smtClean="0">
                <a:solidFill>
                  <a:schemeClr val="tx1"/>
                </a:solidFill>
              </a:rPr>
              <a:t>2020.04.14.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51720" cy="204185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86570"/>
            <a:ext cx="1934768" cy="193476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661248"/>
            <a:ext cx="6872064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Működés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22" y="1170999"/>
            <a:ext cx="9144000" cy="571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9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1"/>
            <a:ext cx="4895985" cy="3972216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85" y="0"/>
            <a:ext cx="4250626" cy="6858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93096"/>
            <a:ext cx="3419872" cy="215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50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52536" y="-10882"/>
            <a:ext cx="8229600" cy="1143000"/>
          </a:xfrm>
        </p:spPr>
        <p:txBody>
          <a:bodyPr/>
          <a:lstStyle/>
          <a:p>
            <a:r>
              <a:rPr lang="hu-HU" dirty="0" smtClean="0">
                <a:latin typeface="Bahnschrift" panose="020B0502040204020203" pitchFamily="34" charset="0"/>
              </a:rPr>
              <a:t>Felhasználás</a:t>
            </a:r>
            <a:endParaRPr lang="hu-HU" dirty="0">
              <a:latin typeface="Bahnschrift" panose="020B0502040204020203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59" y="32486"/>
            <a:ext cx="2825933" cy="1668322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52339"/>
            <a:ext cx="3635896" cy="39423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" y="2636912"/>
            <a:ext cx="2953099" cy="425775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627784" y="1340768"/>
            <a:ext cx="3691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2000" dirty="0" err="1" smtClean="0">
                <a:latin typeface="Bahnschrift" panose="020B0502040204020203" pitchFamily="34" charset="0"/>
              </a:rPr>
              <a:t>Röntgenholográfia</a:t>
            </a:r>
            <a:endParaRPr lang="hu-HU" sz="2000" dirty="0" smtClean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sz="2000" dirty="0" err="1" smtClean="0">
                <a:latin typeface="Bahnschrift" panose="020B0502040204020203" pitchFamily="34" charset="0"/>
              </a:rPr>
              <a:t>Mikronyaláb-analízis</a:t>
            </a:r>
            <a:endParaRPr lang="hu-HU" sz="2000" dirty="0" smtClean="0"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sz="2000" dirty="0" smtClean="0">
                <a:latin typeface="Bahnschrift" panose="020B0502040204020203" pitchFamily="34" charset="0"/>
              </a:rPr>
              <a:t>XMCD</a:t>
            </a:r>
          </a:p>
          <a:p>
            <a:pPr marL="285750" indent="-285750">
              <a:buFontTx/>
              <a:buChar char="-"/>
            </a:pPr>
            <a:r>
              <a:rPr lang="hu-HU" sz="2000" dirty="0" smtClean="0">
                <a:latin typeface="Bahnschrift" panose="020B0502040204020203" pitchFamily="34" charset="0"/>
              </a:rPr>
              <a:t>Fáziskontraszt-tomográfia</a:t>
            </a:r>
          </a:p>
        </p:txBody>
      </p:sp>
    </p:spTree>
    <p:extLst>
      <p:ext uri="{BB962C8B-B14F-4D97-AF65-F5344CB8AC3E}">
        <p14:creationId xmlns:p14="http://schemas.microsoft.com/office/powerpoint/2010/main" val="13294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5656" y="1988840"/>
            <a:ext cx="6264696" cy="2304256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Bahnschrift" panose="020B0502040204020203" pitchFamily="34" charset="0"/>
              </a:rPr>
              <a:t>Köszönöm a megtisztelő figyelmet!</a:t>
            </a:r>
            <a:endParaRPr lang="hu-HU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4" y="1124744"/>
            <a:ext cx="6120680" cy="4392488"/>
          </a:xfrm>
        </p:spPr>
        <p:txBody>
          <a:bodyPr>
            <a:normAutofit/>
          </a:bodyPr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hu-HU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Szinkrotronsugárzás</a:t>
            </a:r>
            <a:r>
              <a:rPr lang="hu-HU" b="1" dirty="0">
                <a:solidFill>
                  <a:schemeClr val="bg1"/>
                </a:solidFill>
                <a:latin typeface="Bahnschrift" panose="020B0502040204020203" pitchFamily="34" charset="0"/>
              </a:rPr>
              <a:t> előállítása, tulajdonsága és felhasználása az anyagtudományban </a:t>
            </a:r>
            <a:endParaRPr lang="hu-HU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7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3457" y="58994"/>
            <a:ext cx="5889848" cy="1143000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Bahnschrift" panose="020B0502040204020203" pitchFamily="34" charset="0"/>
              </a:rPr>
              <a:t>Felfedezése</a:t>
            </a:r>
            <a:endParaRPr lang="hu-HU" dirty="0">
              <a:latin typeface="Bahnschrift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00748" y="1162056"/>
            <a:ext cx="4355976" cy="4525963"/>
          </a:xfrm>
        </p:spPr>
        <p:txBody>
          <a:bodyPr>
            <a:normAutofit/>
          </a:bodyPr>
          <a:lstStyle/>
          <a:p>
            <a:r>
              <a:rPr lang="hu-HU" sz="2400" dirty="0" smtClean="0">
                <a:latin typeface="Bahnschrift" panose="020B0502040204020203" pitchFamily="34" charset="0"/>
              </a:rPr>
              <a:t>„hulladéksugárzás”</a:t>
            </a:r>
          </a:p>
          <a:p>
            <a:r>
              <a:rPr lang="hu-HU" sz="2400" dirty="0">
                <a:latin typeface="Bahnschrift" panose="020B0502040204020203" pitchFamily="34" charset="0"/>
              </a:rPr>
              <a:t>f</a:t>
            </a:r>
            <a:r>
              <a:rPr lang="hu-HU" sz="2400" dirty="0" smtClean="0">
                <a:latin typeface="Bahnschrift" panose="020B0502040204020203" pitchFamily="34" charset="0"/>
              </a:rPr>
              <a:t>ehér sugárzás</a:t>
            </a:r>
          </a:p>
          <a:p>
            <a:r>
              <a:rPr lang="hu-HU" sz="2400" dirty="0" smtClean="0">
                <a:latin typeface="Bahnschrift" panose="020B0502040204020203" pitchFamily="34" charset="0"/>
              </a:rPr>
              <a:t>1945</a:t>
            </a:r>
          </a:p>
          <a:p>
            <a:r>
              <a:rPr lang="hu-HU" sz="2400" dirty="0" smtClean="0">
                <a:latin typeface="Bahnschrift" panose="020B0502040204020203" pitchFamily="34" charset="0"/>
              </a:rPr>
              <a:t>1947-vizuális megfigyelés</a:t>
            </a:r>
          </a:p>
          <a:p>
            <a:r>
              <a:rPr lang="hu-HU" sz="2400" dirty="0" smtClean="0">
                <a:latin typeface="Bahnschrift" panose="020B0502040204020203" pitchFamily="34" charset="0"/>
              </a:rPr>
              <a:t>Maxwell</a:t>
            </a:r>
          </a:p>
          <a:p>
            <a:r>
              <a:rPr lang="hu-HU" sz="2400" dirty="0">
                <a:latin typeface="Bahnschrift" panose="020B0502040204020203" pitchFamily="34" charset="0"/>
              </a:rPr>
              <a:t>Heinrich Hertz </a:t>
            </a:r>
            <a:endParaRPr lang="hu-HU" sz="2400" dirty="0" smtClean="0">
              <a:latin typeface="Bahnschrift" panose="020B0502040204020203" pitchFamily="34" charset="0"/>
            </a:endParaRPr>
          </a:p>
          <a:p>
            <a:r>
              <a:rPr lang="hu-HU" sz="2400" dirty="0">
                <a:latin typeface="Bahnschrift" panose="020B0502040204020203" pitchFamily="34" charset="0"/>
              </a:rPr>
              <a:t>Alfred </a:t>
            </a:r>
            <a:r>
              <a:rPr lang="hu-HU" sz="2400" dirty="0" err="1">
                <a:latin typeface="Bahnschrift" panose="020B0502040204020203" pitchFamily="34" charset="0"/>
              </a:rPr>
              <a:t>Liénard</a:t>
            </a:r>
            <a:r>
              <a:rPr lang="hu-HU" sz="2400" dirty="0">
                <a:latin typeface="Bahnschrift" panose="020B0502040204020203" pitchFamily="34" charset="0"/>
              </a:rPr>
              <a:t> </a:t>
            </a:r>
            <a:endParaRPr lang="hu-HU" sz="2400" dirty="0" smtClean="0">
              <a:latin typeface="Bahnschrift" panose="020B0502040204020203" pitchFamily="34" charset="0"/>
            </a:endParaRPr>
          </a:p>
          <a:p>
            <a:r>
              <a:rPr lang="hu-HU" sz="2400" dirty="0">
                <a:latin typeface="Bahnschrift" panose="020B0502040204020203" pitchFamily="34" charset="0"/>
              </a:rPr>
              <a:t>General </a:t>
            </a:r>
            <a:r>
              <a:rPr lang="hu-HU" sz="2400" dirty="0" err="1">
                <a:latin typeface="Bahnschrift" panose="020B0502040204020203" pitchFamily="34" charset="0"/>
              </a:rPr>
              <a:t>Electric</a:t>
            </a:r>
            <a:r>
              <a:rPr lang="hu-HU" sz="2400" dirty="0">
                <a:latin typeface="Bahnschrift" panose="020B0502040204020203" pitchFamily="34" charset="0"/>
              </a:rPr>
              <a:t> </a:t>
            </a:r>
            <a:r>
              <a:rPr lang="hu-HU" sz="2400" dirty="0" err="1">
                <a:latin typeface="Bahnschrift" panose="020B0502040204020203" pitchFamily="34" charset="0"/>
              </a:rPr>
              <a:t>Company</a:t>
            </a:r>
            <a:r>
              <a:rPr lang="hu-HU" sz="2400" dirty="0">
                <a:latin typeface="Bahnschrift" panose="020B0502040204020203" pitchFamily="34" charset="0"/>
              </a:rPr>
              <a:t> </a:t>
            </a:r>
            <a:endParaRPr lang="hu-HU" sz="2400" dirty="0" smtClean="0">
              <a:latin typeface="Bahnschrift" panose="020B0502040204020203" pitchFamily="34" charset="0"/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14" y="4437111"/>
            <a:ext cx="3228482" cy="242043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68595"/>
            <a:ext cx="1907705" cy="260931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718284" cy="34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" y="0"/>
            <a:ext cx="9122316" cy="6858000"/>
          </a:xfrm>
        </p:spPr>
      </p:pic>
    </p:spTree>
    <p:extLst>
      <p:ext uri="{BB962C8B-B14F-4D97-AF65-F5344CB8AC3E}">
        <p14:creationId xmlns:p14="http://schemas.microsoft.com/office/powerpoint/2010/main" val="6529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7990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Bahnschrift" panose="020B0502040204020203" pitchFamily="34" charset="0"/>
              </a:rPr>
              <a:t>Jellemzés</a:t>
            </a:r>
            <a:endParaRPr lang="hu-HU" dirty="0">
              <a:latin typeface="Bahnschrift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</a:t>
            </a:r>
            <a:r>
              <a:rPr lang="hu-HU" dirty="0" smtClean="0"/>
              <a:t>lektromágneses energia</a:t>
            </a:r>
          </a:p>
          <a:p>
            <a:r>
              <a:rPr lang="hu-HU" dirty="0"/>
              <a:t>c</a:t>
            </a:r>
            <a:r>
              <a:rPr lang="hu-HU" dirty="0" smtClean="0"/>
              <a:t>sillagászati objektumok:  - Jupiter,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		 	 - Rák-köd</a:t>
            </a:r>
          </a:p>
          <a:p>
            <a:r>
              <a:rPr lang="hu-HU" dirty="0"/>
              <a:t>e</a:t>
            </a:r>
            <a:r>
              <a:rPr lang="hu-HU" dirty="0" smtClean="0"/>
              <a:t>rősen polarizált</a:t>
            </a:r>
          </a:p>
          <a:p>
            <a:r>
              <a:rPr lang="hu-HU" dirty="0" smtClean="0"/>
              <a:t>folyamatos</a:t>
            </a:r>
          </a:p>
          <a:p>
            <a:r>
              <a:rPr lang="hu-HU" dirty="0" smtClean="0"/>
              <a:t>„nem termikus”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495191"/>
            <a:ext cx="3347864" cy="336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30 méter kerületű gyűrű</a:t>
            </a:r>
          </a:p>
          <a:p>
            <a:r>
              <a:rPr lang="hu-HU" smtClean="0"/>
              <a:t>fordulatszám: 100 ns</a:t>
            </a:r>
          </a:p>
          <a:p>
            <a:r>
              <a:rPr lang="hu-HU" smtClean="0"/>
              <a:t>1012 elektron csoport </a:t>
            </a:r>
          </a:p>
          <a:p>
            <a:r>
              <a:rPr lang="hu-HU" smtClean="0"/>
              <a:t>107 alkalom/másodperc</a:t>
            </a:r>
          </a:p>
          <a:p>
            <a:r>
              <a:rPr lang="hu-HU" smtClean="0"/>
              <a:t>áram: 1A</a:t>
            </a:r>
          </a:p>
          <a:p>
            <a:r>
              <a:rPr lang="hu-HU" smtClean="0"/>
              <a:t>m</a:t>
            </a:r>
            <a:r>
              <a:rPr lang="hu-HU" smtClean="0"/>
              <a:t>ágneses rendszer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4143064"/>
            <a:ext cx="4716016" cy="271884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7373"/>
            <a:ext cx="3419872" cy="263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5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6120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3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" y="-10841"/>
            <a:ext cx="4557775" cy="32303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-10842"/>
            <a:ext cx="4572000" cy="32303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" y="3573016"/>
            <a:ext cx="4565962" cy="328498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814" y="3573016"/>
            <a:ext cx="4580186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0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68</Words>
  <Application>Microsoft Office PowerPoint</Application>
  <PresentationFormat>Diavetítés a képernyőre (4:3 oldalarány)</PresentationFormat>
  <Paragraphs>37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SUGÁRZÁSOK KÖLCSÖNHATÁSA AZ ANYAGGAL</vt:lpstr>
      <vt:lpstr>  Szinkrotronsugárzás előállítása, tulajdonsága és felhasználása az anyagtudományban </vt:lpstr>
      <vt:lpstr>Felfedezése</vt:lpstr>
      <vt:lpstr>PowerPoint bemutató</vt:lpstr>
      <vt:lpstr>PowerPoint bemutató</vt:lpstr>
      <vt:lpstr>Jellemzés</vt:lpstr>
      <vt:lpstr>PowerPoint bemutató</vt:lpstr>
      <vt:lpstr>PowerPoint bemutató</vt:lpstr>
      <vt:lpstr>PowerPoint bemutató</vt:lpstr>
      <vt:lpstr>Működés</vt:lpstr>
      <vt:lpstr>PowerPoint bemutató</vt:lpstr>
      <vt:lpstr>Felhasználás</vt:lpstr>
      <vt:lpstr>Köszönöm a megtisztelő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SUGÁRZÁSOK KÖLCSÖNHATÁSA AZ ANYAGGAL</dc:title>
  <dc:creator>Windows-felhasználó</dc:creator>
  <cp:lastModifiedBy>Windows-felhasználó</cp:lastModifiedBy>
  <cp:revision>21</cp:revision>
  <dcterms:created xsi:type="dcterms:W3CDTF">2020-04-21T10:40:44Z</dcterms:created>
  <dcterms:modified xsi:type="dcterms:W3CDTF">2020-04-22T08:57:41Z</dcterms:modified>
</cp:coreProperties>
</file>