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14"/>
  </p:notesMasterIdLst>
  <p:sldIdLst>
    <p:sldId id="256" r:id="rId2"/>
    <p:sldId id="258" r:id="rId3"/>
    <p:sldId id="257" r:id="rId4"/>
    <p:sldId id="262" r:id="rId5"/>
    <p:sldId id="261" r:id="rId6"/>
    <p:sldId id="260" r:id="rId7"/>
    <p:sldId id="263" r:id="rId8"/>
    <p:sldId id="264" r:id="rId9"/>
    <p:sldId id="265" r:id="rId10"/>
    <p:sldId id="266" r:id="rId11"/>
    <p:sldId id="268" r:id="rId12"/>
    <p:sldId id="267" r:id="rId13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9AD668-F1A7-464A-830D-7163B3A41B2E}" type="datetimeFigureOut">
              <a:rPr lang="hu-HU" smtClean="0"/>
              <a:t>2019.12.08.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EDA13A-47F4-4C9D-97E7-94915A22821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1238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EDA13A-47F4-4C9D-97E7-94915A22821F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924541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28E04-CF4E-4703-B7EA-430ED772BD98}" type="datetime1">
              <a:rPr lang="hu-HU" smtClean="0"/>
              <a:t>2019.12.08.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5861AFA-5642-4424-824B-EADDD44C14A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65533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9C218-A94E-4F6B-BA59-662D6680CE26}" type="datetime1">
              <a:rPr lang="hu-HU" smtClean="0"/>
              <a:t>2019.12.08.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5861AFA-5642-4424-824B-EADDD44C14A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39928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1370B-5349-4571-B26F-5ED3B8362EA6}" type="datetime1">
              <a:rPr lang="hu-HU" smtClean="0"/>
              <a:t>2019.12.08.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5861AFA-5642-4424-824B-EADDD44C14AA}" type="slidenum">
              <a:rPr lang="hu-HU" smtClean="0"/>
              <a:t>‹#›</a:t>
            </a:fld>
            <a:endParaRPr lang="hu-H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894883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7ECCD-1B0B-42C8-9001-A3EE54397032}" type="datetime1">
              <a:rPr lang="hu-HU" smtClean="0"/>
              <a:t>2019.12.08.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5861AFA-5642-4424-824B-EADDD44C14A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492504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CC0ED-71CB-4150-AB74-62F82AB8B9D6}" type="datetime1">
              <a:rPr lang="hu-HU" smtClean="0"/>
              <a:t>2019.12.08.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5861AFA-5642-4424-824B-EADDD44C14AA}" type="slidenum">
              <a:rPr lang="hu-HU" smtClean="0"/>
              <a:t>‹#›</a:t>
            </a:fld>
            <a:endParaRPr lang="hu-H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999637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B6933-6D02-4203-B796-E743D3E7A401}" type="datetime1">
              <a:rPr lang="hu-HU" smtClean="0"/>
              <a:t>2019.12.08.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5861AFA-5642-4424-824B-EADDD44C14A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020724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83826-FFB4-46E2-8348-E4A645503E42}" type="datetime1">
              <a:rPr lang="hu-HU" smtClean="0"/>
              <a:t>2019.12.08.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61AFA-5642-4424-824B-EADDD44C14A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045921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F5B14-D6A7-4D40-92DE-CF6EE318DC66}" type="datetime1">
              <a:rPr lang="hu-HU" smtClean="0"/>
              <a:t>2019.12.08.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61AFA-5642-4424-824B-EADDD44C14A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3038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F88C-4320-4D97-B527-16EF241DDB8F}" type="datetime1">
              <a:rPr lang="hu-HU" smtClean="0"/>
              <a:t>2019.12.08.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61AFA-5642-4424-824B-EADDD44C14A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6551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F3126-86F3-40DD-A001-7EF03B69985D}" type="datetime1">
              <a:rPr lang="hu-HU" smtClean="0"/>
              <a:t>2019.12.08.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5861AFA-5642-4424-824B-EADDD44C14A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20469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F29CA-33C0-46BA-AFFE-7C00BC8ACE72}" type="datetime1">
              <a:rPr lang="hu-HU" smtClean="0"/>
              <a:t>2019.12.08.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5861AFA-5642-4424-824B-EADDD44C14A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1768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9F0E6-6377-4DC2-97A1-FC09DB55E814}" type="datetime1">
              <a:rPr lang="hu-HU" smtClean="0"/>
              <a:t>2019.12.08.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5861AFA-5642-4424-824B-EADDD44C14A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57801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ED99D-30E1-4AF8-AAB2-B047F0CE7AF8}" type="datetime1">
              <a:rPr lang="hu-HU" smtClean="0"/>
              <a:t>2019.12.08.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61AFA-5642-4424-824B-EADDD44C14A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11166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A70CC-DA4C-4D99-9EB7-EB4DBEE4AF05}" type="datetime1">
              <a:rPr lang="hu-HU" smtClean="0"/>
              <a:t>2019.12.08.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61AFA-5642-4424-824B-EADDD44C14A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81175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AADA5-07DF-428A-B3E1-4DFD08D45BD1}" type="datetime1">
              <a:rPr lang="hu-HU" smtClean="0"/>
              <a:t>2019.12.08.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61AFA-5642-4424-824B-EADDD44C14A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25738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F527B-33A6-46EF-B32E-B76F65628E00}" type="datetime1">
              <a:rPr lang="hu-HU" smtClean="0"/>
              <a:t>2019.12.08.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5861AFA-5642-4424-824B-EADDD44C14A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3079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D20DBD-2CBB-4D46-9E7E-A045D0EE7E5B}" type="datetime1">
              <a:rPr lang="hu-HU" smtClean="0"/>
              <a:t>2019.12.08.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5861AFA-5642-4424-824B-EADDD44C14A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61891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6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835378" y="1137356"/>
            <a:ext cx="10182577" cy="2262781"/>
          </a:xfrm>
        </p:spPr>
        <p:txBody>
          <a:bodyPr>
            <a:normAutofit/>
          </a:bodyPr>
          <a:lstStyle/>
          <a:p>
            <a:r>
              <a:rPr lang="hu-H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Pórusos anyagok az építőiparban</a:t>
            </a:r>
            <a:endParaRPr lang="hu-H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844146" y="4190357"/>
            <a:ext cx="8915399" cy="1126283"/>
          </a:xfrm>
        </p:spPr>
        <p:txBody>
          <a:bodyPr>
            <a:normAutofit/>
          </a:bodyPr>
          <a:lstStyle/>
          <a:p>
            <a:r>
              <a:rPr lang="hu-HU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Készítette: Horváth Szilvia</a:t>
            </a:r>
            <a:endParaRPr lang="hu-HU" sz="32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61AFA-5642-4424-824B-EADDD44C14AA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46564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5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Összefoglalás</a:t>
            </a:r>
            <a:endParaRPr lang="hu-HU" sz="5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hu-H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Szilárdsági tulajdonságok rontása </a:t>
            </a:r>
            <a:r>
              <a:rPr lang="hu-HU" sz="2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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Szabályozásával ki is használhatjuk előnyös tulajdonságaikat</a:t>
            </a:r>
            <a:r>
              <a:rPr lang="hu-HU" sz="26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hu-HU" sz="26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653" y="3161770"/>
            <a:ext cx="5631392" cy="3236735"/>
          </a:xfrm>
          <a:prstGeom prst="rect">
            <a:avLst/>
          </a:prstGeom>
        </p:spPr>
      </p:pic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61AFA-5642-4424-824B-EADDD44C14AA}" type="slidenum">
              <a:rPr lang="hu-HU" smtClean="0"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96331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5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Orientáló kérdések</a:t>
            </a:r>
            <a:endParaRPr lang="hu-HU" sz="5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386012" y="2144889"/>
            <a:ext cx="9602788" cy="3777622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hu-H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Milyen tulajdonságait kell figyelembe vennünk az építőanyagoknak, ha építeni szeretnénk?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Miért rontják a pórusok az építőanyagok mechanikai tulajdonságait?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Mik azok a </a:t>
            </a:r>
            <a:r>
              <a:rPr lang="hu-HU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gélpórusok</a:t>
            </a:r>
            <a:r>
              <a:rPr lang="hu-H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és kapilláris pórusok?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Hogyan segítik a pórusok a beton faggyal szembeni ellenálló képességét?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Miért mások a polimer habok, mint a porózus kerámiák vagy betonok?</a:t>
            </a:r>
          </a:p>
          <a:p>
            <a:endParaRPr lang="hu-HU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u-HU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u-H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61AFA-5642-4424-824B-EADDD44C14AA}" type="slidenum">
              <a:rPr lang="hu-HU" smtClean="0"/>
              <a:t>11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99722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973033" y="2641600"/>
            <a:ext cx="6949899" cy="9144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hu-HU" sz="5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Köszönöm a figyelmet!</a:t>
            </a:r>
            <a:endParaRPr lang="hu-HU" sz="5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61AFA-5642-4424-824B-EADDD44C14AA}" type="slidenum">
              <a:rPr lang="hu-HU" smtClean="0"/>
              <a:t>12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56513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5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Építőanyagok</a:t>
            </a:r>
            <a:endParaRPr lang="hu-HU" sz="5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92925" y="1817512"/>
            <a:ext cx="8915400" cy="970844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hu-H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Mik is azok az építőanyagok?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Hogyan csoportosíthatjuk őket?</a:t>
            </a:r>
            <a:endParaRPr lang="hu-H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2925" y="3003670"/>
            <a:ext cx="6796715" cy="3508629"/>
          </a:xfrm>
          <a:prstGeom prst="rect">
            <a:avLst/>
          </a:prstGeom>
        </p:spPr>
      </p:pic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61AFA-5642-4424-824B-EADDD44C14AA}" type="slidenum">
              <a:rPr lang="hu-HU" smtClean="0"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83453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5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Építőanyagok tulajdonságai</a:t>
            </a:r>
            <a:endParaRPr lang="hu-HU" sz="5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89212" y="2133600"/>
            <a:ext cx="9422166" cy="4413956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hu-HU" sz="2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Kémiai tulajdonságok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6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Fizikai tulajdonságok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Alakváltozási tulajdonságok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Alakíthatóság</a:t>
            </a:r>
            <a:endParaRPr lang="hu-HU" sz="26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hu-HU" sz="2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Tartósság</a:t>
            </a:r>
            <a:endParaRPr lang="hu-HU" sz="26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hu-HU" sz="2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Speciális tulajdonságok</a:t>
            </a:r>
          </a:p>
          <a:p>
            <a:pPr marL="0" indent="0">
              <a:buNone/>
            </a:pPr>
            <a:r>
              <a:rPr lang="hu-H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Fizikai tulajdonságok </a:t>
            </a:r>
            <a:r>
              <a:rPr lang="hu-H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Tömegeloszlással kapcsolatos tulajdonság  Összefüggés a pórusossággal 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61AFA-5642-4424-824B-EADDD44C14AA}" type="slidenum">
              <a:rPr lang="hu-HU" smtClean="0"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36026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5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Pórusos építőanyagok</a:t>
            </a:r>
            <a:endParaRPr lang="hu-HU" sz="5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hu-HU" sz="2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Betonok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Kerámiák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Polimer habok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Üveghabok</a:t>
            </a:r>
            <a:endParaRPr lang="hu-HU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hu-H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Fémhabok</a:t>
            </a:r>
            <a:endParaRPr lang="hu-HU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Kép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4932" y="2038389"/>
            <a:ext cx="1640505" cy="1640505"/>
          </a:xfrm>
          <a:prstGeom prst="rect">
            <a:avLst/>
          </a:prstGeom>
        </p:spPr>
      </p:pic>
      <p:pic>
        <p:nvPicPr>
          <p:cNvPr id="9" name="Kép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8184" y="4270717"/>
            <a:ext cx="3246228" cy="1640505"/>
          </a:xfrm>
          <a:prstGeom prst="rect">
            <a:avLst/>
          </a:prstGeom>
        </p:spPr>
      </p:pic>
      <p:pic>
        <p:nvPicPr>
          <p:cNvPr id="10" name="Kép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9409" y="2725423"/>
            <a:ext cx="1975203" cy="1646003"/>
          </a:xfrm>
          <a:prstGeom prst="rect">
            <a:avLst/>
          </a:prstGeom>
        </p:spPr>
      </p:pic>
      <p:pic>
        <p:nvPicPr>
          <p:cNvPr id="11" name="Kép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651" y="4862540"/>
            <a:ext cx="2456016" cy="1640505"/>
          </a:xfrm>
          <a:prstGeom prst="rect">
            <a:avLst/>
          </a:prstGeom>
        </p:spPr>
      </p:pic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61AFA-5642-4424-824B-EADDD44C14AA}" type="slidenum">
              <a:rPr lang="hu-HU" smtClean="0"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95430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sz="5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Pórusok jelenlétének oka és osztályozásuk</a:t>
            </a:r>
            <a:endParaRPr lang="hu-HU" sz="5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hu-H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Szinterezés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Cement megkötése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Gélpórusok</a:t>
            </a:r>
            <a:r>
              <a:rPr lang="hu-H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(1-10 nm)</a:t>
            </a:r>
            <a:endParaRPr lang="hu-HU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hu-H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Kapilláris pórusok (&gt;10 nm)</a:t>
            </a:r>
          </a:p>
          <a:p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1960" y="5011973"/>
            <a:ext cx="5431795" cy="1517941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1689" y="2256647"/>
            <a:ext cx="4910666" cy="4273267"/>
          </a:xfrm>
          <a:prstGeom prst="rect">
            <a:avLst/>
          </a:prstGeom>
        </p:spPr>
      </p:pic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61AFA-5642-4424-824B-EADDD44C14AA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9989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92925" y="282222"/>
            <a:ext cx="9273005" cy="1622778"/>
          </a:xfrm>
        </p:spPr>
        <p:txBody>
          <a:bodyPr>
            <a:noAutofit/>
          </a:bodyPr>
          <a:lstStyle/>
          <a:p>
            <a:pPr algn="ctr"/>
            <a:r>
              <a:rPr lang="hu-HU" sz="5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Pórusok és a mechanikai tulajdonságok</a:t>
            </a:r>
            <a:endParaRPr lang="hu-HU" sz="5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036057" y="2122311"/>
            <a:ext cx="8915400" cy="377762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hu-H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Porozitás növelésével romló mechanikai tulajdonságok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Nyomószilárdság, húzószilárdság csökkenés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1922" y="3255524"/>
            <a:ext cx="4349521" cy="3487116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7978" y="2646318"/>
            <a:ext cx="3057952" cy="4096322"/>
          </a:xfrm>
          <a:prstGeom prst="rect">
            <a:avLst/>
          </a:prstGeom>
        </p:spPr>
      </p:pic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61AFA-5642-4424-824B-EADDD44C14AA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56379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89212" y="429999"/>
            <a:ext cx="8911687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hu-HU" sz="6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Beton fagyással szembeni ellenállása</a:t>
            </a:r>
            <a:r>
              <a:rPr lang="hu-H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u-HU" sz="54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696155" y="2065867"/>
            <a:ext cx="8915400" cy="377762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hu-H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Víz fagyása térfogat növekedéssel jár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Áramlás üres pórusokba</a:t>
            </a:r>
          </a:p>
          <a:p>
            <a:pPr marL="0" indent="0">
              <a:buNone/>
            </a:pPr>
            <a:r>
              <a:rPr lang="hu-H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973" y="3219342"/>
            <a:ext cx="5373516" cy="3553454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9461" y="2713349"/>
            <a:ext cx="5015172" cy="1892518"/>
          </a:xfrm>
          <a:prstGeom prst="rect">
            <a:avLst/>
          </a:prstGeom>
        </p:spPr>
      </p:pic>
      <p:sp>
        <p:nvSpPr>
          <p:cNvPr id="7" name="Szövegdoboz 6"/>
          <p:cNvSpPr txBox="1"/>
          <p:nvPr/>
        </p:nvSpPr>
        <p:spPr>
          <a:xfrm>
            <a:off x="6679460" y="4996068"/>
            <a:ext cx="5140007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Tartósság növekedése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Utak betonozása, házak alapjainak betonozása</a:t>
            </a:r>
          </a:p>
          <a:p>
            <a:endParaRPr lang="hu-H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61AFA-5642-4424-824B-EADDD44C14AA}" type="slidenum">
              <a:rPr lang="hu-HU" smtClean="0"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4948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5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Pórusok és hőszigetelés</a:t>
            </a:r>
            <a:endParaRPr lang="hu-HU" sz="5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hu-H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Nagyobb pórusmennyiség, jobb hőszigetelés </a:t>
            </a:r>
            <a:r>
              <a:rPr lang="hu-H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Kerámiák</a:t>
            </a:r>
            <a:endParaRPr lang="hu-HU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hu-H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Előállítás során mesterségesen pórusok bevitele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Falazóelemek</a:t>
            </a:r>
          </a:p>
          <a:p>
            <a:endParaRPr lang="hu-HU" dirty="0" smtClean="0"/>
          </a:p>
          <a:p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267" y="3684496"/>
            <a:ext cx="4453466" cy="2872486"/>
          </a:xfrm>
          <a:prstGeom prst="rect">
            <a:avLst/>
          </a:prstGeom>
        </p:spPr>
      </p:pic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61AFA-5642-4424-824B-EADDD44C14AA}" type="slidenum">
              <a:rPr lang="hu-HU" smtClean="0"/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22170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5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Pórusos </a:t>
            </a:r>
            <a:r>
              <a:rPr lang="hu-HU" sz="5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polimerhabok</a:t>
            </a:r>
            <a:endParaRPr lang="hu-HU" sz="5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hu-H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polimerek hagyományosan nem pórusosak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Nyílt pórusok, zárt pórusok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PUR hab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PS hab</a:t>
            </a:r>
            <a:endParaRPr lang="hu-HU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9024" y="2751265"/>
            <a:ext cx="5219776" cy="1942376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9212" y="4260321"/>
            <a:ext cx="3295365" cy="2400124"/>
          </a:xfrm>
          <a:prstGeom prst="rect">
            <a:avLst/>
          </a:prstGeom>
        </p:spPr>
      </p:pic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61AFA-5642-4424-824B-EADDD44C14AA}" type="slidenum">
              <a:rPr lang="hu-HU" smtClean="0"/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04880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zálak">
  <a:themeElements>
    <a:clrScheme name="Szálak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Szálak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zálak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892</TotalTime>
  <Words>219</Words>
  <Application>Microsoft Office PowerPoint</Application>
  <PresentationFormat>Szélesvásznú</PresentationFormat>
  <Paragraphs>66</Paragraphs>
  <Slides>12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6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9" baseType="lpstr">
      <vt:lpstr>Arial</vt:lpstr>
      <vt:lpstr>Calibri</vt:lpstr>
      <vt:lpstr>Century Gothic</vt:lpstr>
      <vt:lpstr>Times New Roman</vt:lpstr>
      <vt:lpstr>Wingdings</vt:lpstr>
      <vt:lpstr>Wingdings 3</vt:lpstr>
      <vt:lpstr>Szálak</vt:lpstr>
      <vt:lpstr>Pórusos anyagok az építőiparban</vt:lpstr>
      <vt:lpstr>Építőanyagok</vt:lpstr>
      <vt:lpstr>Építőanyagok tulajdonságai</vt:lpstr>
      <vt:lpstr>Pórusos építőanyagok</vt:lpstr>
      <vt:lpstr>Pórusok jelenlétének oka és osztályozásuk</vt:lpstr>
      <vt:lpstr>Pórusok és a mechanikai tulajdonságok</vt:lpstr>
      <vt:lpstr>Beton fagyással szembeni ellenállása </vt:lpstr>
      <vt:lpstr>Pórusok és hőszigetelés</vt:lpstr>
      <vt:lpstr>Pórusos polimerhabok</vt:lpstr>
      <vt:lpstr>Összefoglalás</vt:lpstr>
      <vt:lpstr>Orientáló kérdések</vt:lpstr>
      <vt:lpstr>PowerPoint bemutató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Szilvia Horváth</dc:creator>
  <cp:lastModifiedBy>Szilvia Horváth</cp:lastModifiedBy>
  <cp:revision>46</cp:revision>
  <dcterms:created xsi:type="dcterms:W3CDTF">2019-11-24T17:39:54Z</dcterms:created>
  <dcterms:modified xsi:type="dcterms:W3CDTF">2019-12-08T17:23:07Z</dcterms:modified>
</cp:coreProperties>
</file>