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781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70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0030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38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747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793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244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1493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588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04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56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24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64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915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830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840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50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44110B4-1343-44FF-8E31-70EBB442425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6C1C-854E-4E6A-8E06-326F9B1441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351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Feldolgozást segítő kérdések: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hu-HU" dirty="0" smtClean="0"/>
              <a:t>Mi </a:t>
            </a:r>
            <a:r>
              <a:rPr lang="hu-HU" dirty="0"/>
              <a:t>alapján csoportosítaná a pórusos kerámiákat? </a:t>
            </a:r>
            <a:endParaRPr lang="hu-HU" dirty="0" smtClean="0"/>
          </a:p>
          <a:p>
            <a:r>
              <a:rPr lang="hu-HU" dirty="0" smtClean="0"/>
              <a:t>Mi </a:t>
            </a:r>
            <a:r>
              <a:rPr lang="hu-HU" dirty="0"/>
              <a:t>a 3 meghatározó tulajdonsága a pórusos kerámiáknak és milyen </a:t>
            </a:r>
            <a:r>
              <a:rPr lang="hu-HU" dirty="0" err="1"/>
              <a:t>tényezől</a:t>
            </a:r>
            <a:r>
              <a:rPr lang="hu-HU" dirty="0"/>
              <a:t> befolyásolja pórusméretet? </a:t>
            </a:r>
            <a:endParaRPr lang="hu-HU" dirty="0" smtClean="0"/>
          </a:p>
          <a:p>
            <a:r>
              <a:rPr lang="hu-HU" dirty="0" smtClean="0"/>
              <a:t>Ismertes </a:t>
            </a:r>
            <a:r>
              <a:rPr lang="hu-HU" dirty="0" err="1"/>
              <a:t>röveden</a:t>
            </a:r>
            <a:r>
              <a:rPr lang="hu-HU" dirty="0"/>
              <a:t> 3 előállítási eljárást? </a:t>
            </a:r>
            <a:endParaRPr lang="hu-HU" dirty="0" smtClean="0"/>
          </a:p>
          <a:p>
            <a:r>
              <a:rPr lang="hu-HU" dirty="0" smtClean="0"/>
              <a:t>Mik </a:t>
            </a:r>
            <a:r>
              <a:rPr lang="hu-HU" dirty="0"/>
              <a:t>a fő alkalmazási területei a pórusos kerámiáknak, ismertess egy speciális alkalmazást</a:t>
            </a:r>
            <a:r>
              <a:rPr lang="hu-HU" dirty="0" smtClean="0"/>
              <a:t>?</a:t>
            </a:r>
          </a:p>
          <a:p>
            <a:r>
              <a:rPr lang="hu-HU" dirty="0" smtClean="0"/>
              <a:t>Pórusos </a:t>
            </a:r>
            <a:r>
              <a:rPr lang="hu-HU" dirty="0"/>
              <a:t>kerámiák porozitását milyen módszerekkel vizsgálná?</a:t>
            </a:r>
          </a:p>
        </p:txBody>
      </p:sp>
    </p:spTree>
    <p:extLst>
      <p:ext uri="{BB962C8B-B14F-4D97-AF65-F5344CB8AC3E}">
        <p14:creationId xmlns:p14="http://schemas.microsoft.com/office/powerpoint/2010/main" val="12956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52</Words>
  <Application>Microsoft Office PowerPoint</Application>
  <PresentationFormat>Szélesvásznú</PresentationFormat>
  <Paragraphs>6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Feldolgozást segítő kérdések: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Feldolgozást segítő kérdések: </dc:title>
  <dc:creator>User</dc:creator>
  <cp:lastModifiedBy>User</cp:lastModifiedBy>
  <cp:revision>1</cp:revision>
  <dcterms:created xsi:type="dcterms:W3CDTF">2019-12-09T06:50:38Z</dcterms:created>
  <dcterms:modified xsi:type="dcterms:W3CDTF">2019-12-09T06:51:49Z</dcterms:modified>
</cp:coreProperties>
</file>